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E3D0FD-A3ED-4262-BE7A-B913D0CAED1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ЗИМА В КАРТИНАХ РУССКИХ ХУДОЖНИКОВ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4000" dirty="0" smtClean="0"/>
              <a:t>Бродский И. И. Зима</a:t>
            </a:r>
            <a:endParaRPr lang="ru-RU" sz="4000" dirty="0"/>
          </a:p>
        </p:txBody>
      </p:sp>
      <p:pic>
        <p:nvPicPr>
          <p:cNvPr id="1026" name="Picture 2" descr="http://i28.fastpic.ru/big/2011/1230/a1/cfcaa4dab17c7aea9f9792bdde2c26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9625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Васнецов А. М. Зимний сон (Зима). 1908-1914</a:t>
            </a:r>
            <a:endParaRPr lang="ru-RU" sz="3200" dirty="0"/>
          </a:p>
        </p:txBody>
      </p:sp>
      <p:pic>
        <p:nvPicPr>
          <p:cNvPr id="27650" name="Picture 2" descr="http://i28.fastpic.ru/big/2011/1230/9d/4a1f7df001d77f5fc17a2e4b463f18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80962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Бобровский Г. М. Зима. Снег идет</a:t>
            </a:r>
            <a:endParaRPr lang="ru-RU" sz="3200" dirty="0"/>
          </a:p>
        </p:txBody>
      </p:sp>
      <p:pic>
        <p:nvPicPr>
          <p:cNvPr id="28674" name="Picture 2" descr="http://i29.fastpic.ru/big/2011/1230/f2/1cd44cdd055cfed1bb0798bd53b0e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09625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429000"/>
            <a:ext cx="3610744" cy="3429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Вещилов</a:t>
            </a:r>
            <a:r>
              <a:rPr lang="ru-RU" sz="4000" dirty="0" smtClean="0"/>
              <a:t> К. А. Зимний пейзаж с елями</a:t>
            </a:r>
            <a:endParaRPr lang="ru-RU" sz="4000" dirty="0"/>
          </a:p>
        </p:txBody>
      </p:sp>
      <p:pic>
        <p:nvPicPr>
          <p:cNvPr id="29698" name="Picture 2" descr="http://i30.fastpic.ru/big/2011/1230/90/0d40e9178c2d1be8b280cc0b07fe3a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240"/>
            <a:ext cx="4932948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Жуковский С. Ю. Зима. 1910</a:t>
            </a:r>
            <a:endParaRPr lang="ru-RU" sz="2800" dirty="0"/>
          </a:p>
        </p:txBody>
      </p:sp>
      <p:pic>
        <p:nvPicPr>
          <p:cNvPr id="30722" name="Picture 2" descr="http://i28.fastpic.ru/big/2011/1230/8e/6926d6ae558d161f414d6f10af2e118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8640"/>
            <a:ext cx="809625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Шишкин И. И. Зима 1890</a:t>
            </a:r>
            <a:endParaRPr lang="ru-RU" sz="2800" dirty="0"/>
          </a:p>
        </p:txBody>
      </p:sp>
      <p:pic>
        <p:nvPicPr>
          <p:cNvPr id="31746" name="Picture 2" descr="http://i31.fastpic.ru/big/2011/1230/39/862ef4537eed1b5bf3cfdbe6ee821f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0962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Клевер Ю. Ю. Зимний пейзаж. 1881</a:t>
            </a:r>
            <a:endParaRPr lang="ru-RU" sz="3600" dirty="0"/>
          </a:p>
        </p:txBody>
      </p:sp>
      <p:pic>
        <p:nvPicPr>
          <p:cNvPr id="32770" name="Picture 2" descr="http://i32.fastpic.ru/big/2011/1230/50/d4aae1d86ec6dc949c88faea01490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59470"/>
            <a:ext cx="7272808" cy="600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</TotalTime>
  <Words>65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ЗИМА В КАРТИНАХ РУССКИХ ХУДОЖНИКОВ </vt:lpstr>
      <vt:lpstr>              Бродский И. И. Зима</vt:lpstr>
      <vt:lpstr>Васнецов А. М. Зимний сон (Зима). 1908-1914</vt:lpstr>
      <vt:lpstr>Бобровский Г. М. Зима. Снег идет</vt:lpstr>
      <vt:lpstr>Вещилов К. А. Зимний пейзаж с елями</vt:lpstr>
      <vt:lpstr>Жуковский С. Ю. Зима. 1910</vt:lpstr>
      <vt:lpstr>Шишкин И. И. Зима 1890</vt:lpstr>
      <vt:lpstr>Клевер Ю. Ю. Зимний пейзаж. 1881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В КАРТИНАХ РУССКИХ ХУДОЖНИКОВ</dc:title>
  <dc:creator>Мария</dc:creator>
  <cp:lastModifiedBy>admin</cp:lastModifiedBy>
  <cp:revision>6</cp:revision>
  <dcterms:created xsi:type="dcterms:W3CDTF">2014-01-29T07:13:48Z</dcterms:created>
  <dcterms:modified xsi:type="dcterms:W3CDTF">2020-01-28T04:41:25Z</dcterms:modified>
</cp:coreProperties>
</file>